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2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6/15/2015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1.	Nous regardons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le film</a:t>
            </a:r>
            <a:r>
              <a:rPr lang="fr-FR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Nous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le</a:t>
            </a:r>
            <a:r>
              <a:rPr lang="fr-FR" sz="7200" dirty="0" smtClean="0">
                <a:latin typeface="Brady Bunch Remastered" panose="020B0600020202020204" pitchFamily="34" charset="0"/>
              </a:rPr>
              <a:t> regardons.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we’re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watching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it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10.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 Tu donnes le stylo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à moi</a:t>
            </a:r>
            <a:r>
              <a:rPr lang="fr-FR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Brady Bunch Remastered" panose="020B0600020202020204" pitchFamily="34" charset="0"/>
              </a:rPr>
              <a:t>INdirect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(lui, leur,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Tu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me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smtClean="0">
                <a:latin typeface="Brady Bunch Remastered" panose="020B0600020202020204" pitchFamily="34" charset="0"/>
              </a:rPr>
              <a:t>donnes </a:t>
            </a:r>
            <a:r>
              <a:rPr lang="fr-FR" sz="7200" dirty="0" smtClean="0">
                <a:latin typeface="Brady Bunch Remastered" panose="020B0600020202020204" pitchFamily="34" charset="0"/>
              </a:rPr>
              <a:t>le stylo.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(You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give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me</a:t>
            </a:r>
            <a:r>
              <a:rPr lang="fr-FR" sz="7200" dirty="0" smtClean="0">
                <a:latin typeface="Brady Bunch Remastered" panose="020B0600020202020204" pitchFamily="34" charset="0"/>
              </a:rPr>
              <a:t> the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pen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17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11.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 Je donnerai le papier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à toi </a:t>
            </a:r>
            <a:r>
              <a:rPr lang="fr-FR" sz="7200" dirty="0" smtClean="0">
                <a:latin typeface="Brady Bunch Remastered" panose="020B0600020202020204" pitchFamily="34" charset="0"/>
              </a:rPr>
              <a:t>demain.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Brady Bunch Remastered" panose="020B0600020202020204" pitchFamily="34" charset="0"/>
              </a:rPr>
              <a:t>INdirect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(lui, leur,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734342"/>
            <a:ext cx="117355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Je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te</a:t>
            </a:r>
            <a:r>
              <a:rPr lang="fr-FR" sz="72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</a:t>
            </a:r>
            <a:r>
              <a:rPr lang="fr-FR" sz="7200" dirty="0" smtClean="0">
                <a:latin typeface="Brady Bunch Remastered" panose="020B0600020202020204" pitchFamily="34" charset="0"/>
              </a:rPr>
              <a:t>donnerai le papier demain.</a:t>
            </a:r>
          </a:p>
          <a:p>
            <a:r>
              <a:rPr lang="fr-FR" sz="6000" dirty="0" smtClean="0">
                <a:latin typeface="Brady Bunch Remastered" panose="020B0600020202020204" pitchFamily="34" charset="0"/>
              </a:rPr>
              <a:t>(</a:t>
            </a:r>
            <a:r>
              <a:rPr lang="fr-FR" sz="6000" dirty="0" err="1" smtClean="0">
                <a:latin typeface="Brady Bunch Remastered" panose="020B0600020202020204" pitchFamily="34" charset="0"/>
              </a:rPr>
              <a:t>I’ll</a:t>
            </a:r>
            <a:r>
              <a:rPr lang="fr-FR" sz="6000" dirty="0" smtClean="0">
                <a:latin typeface="Brady Bunch Remastered" panose="020B0600020202020204" pitchFamily="34" charset="0"/>
              </a:rPr>
              <a:t> </a:t>
            </a:r>
            <a:r>
              <a:rPr lang="fr-FR" sz="6000" dirty="0" err="1" smtClean="0">
                <a:latin typeface="Brady Bunch Remastered" panose="020B0600020202020204" pitchFamily="34" charset="0"/>
              </a:rPr>
              <a:t>give</a:t>
            </a:r>
            <a:r>
              <a:rPr lang="fr-FR" sz="6000" dirty="0" smtClean="0">
                <a:latin typeface="Brady Bunch Remastered" panose="020B0600020202020204" pitchFamily="34" charset="0"/>
              </a:rPr>
              <a:t> </a:t>
            </a:r>
            <a:r>
              <a:rPr lang="fr-FR" sz="6000" u="sng" dirty="0" err="1" smtClean="0">
                <a:latin typeface="Brady Bunch Remastered" panose="020B0600020202020204" pitchFamily="34" charset="0"/>
              </a:rPr>
              <a:t>you</a:t>
            </a:r>
            <a:r>
              <a:rPr lang="fr-FR" sz="6000" dirty="0" smtClean="0">
                <a:latin typeface="Brady Bunch Remastered" panose="020B0600020202020204" pitchFamily="34" charset="0"/>
              </a:rPr>
              <a:t> the </a:t>
            </a:r>
            <a:r>
              <a:rPr lang="fr-FR" sz="6000" dirty="0" err="1" smtClean="0">
                <a:latin typeface="Brady Bunch Remastered" panose="020B0600020202020204" pitchFamily="34" charset="0"/>
              </a:rPr>
              <a:t>paper</a:t>
            </a:r>
            <a:r>
              <a:rPr lang="fr-FR" sz="6000" dirty="0" smtClean="0">
                <a:latin typeface="Brady Bunch Remastered" panose="020B0600020202020204" pitchFamily="34" charset="0"/>
              </a:rPr>
              <a:t> </a:t>
            </a:r>
            <a:r>
              <a:rPr lang="fr-FR" sz="6000" dirty="0" err="1" smtClean="0">
                <a:latin typeface="Brady Bunch Remastered" panose="020B0600020202020204" pitchFamily="34" charset="0"/>
              </a:rPr>
              <a:t>tomorrow</a:t>
            </a:r>
            <a:r>
              <a:rPr lang="fr-FR" sz="6000" dirty="0" smtClean="0">
                <a:latin typeface="Brady Bunch Remastered" panose="020B0600020202020204" pitchFamily="34" charset="0"/>
              </a:rPr>
              <a:t>)</a:t>
            </a:r>
            <a:endParaRPr lang="fr-FR" sz="60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39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2292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12.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Nous envoyons les invitations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à nos amis</a:t>
            </a:r>
            <a:r>
              <a:rPr lang="fr-FR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Brady Bunch Remastered" panose="020B0600020202020204" pitchFamily="34" charset="0"/>
              </a:rPr>
              <a:t>INdirect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(lui, leur,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919008"/>
            <a:ext cx="117355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Nous </a:t>
            </a:r>
            <a:r>
              <a:rPr lang="fr-FR" sz="66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leurs</a:t>
            </a:r>
            <a:r>
              <a:rPr lang="fr-FR" sz="6600" dirty="0" smtClean="0">
                <a:latin typeface="Brady Bunch Remastered" panose="020B0600020202020204" pitchFamily="34" charset="0"/>
              </a:rPr>
              <a:t> envoyons les invitations. </a:t>
            </a:r>
            <a:r>
              <a:rPr lang="fr-FR" sz="7200" dirty="0" smtClean="0">
                <a:latin typeface="Brady Bunch Remastered" panose="020B0600020202020204" pitchFamily="34" charset="0"/>
              </a:rPr>
              <a:t/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5400" dirty="0" smtClean="0">
                <a:latin typeface="Brady Bunch Remastered" panose="020B0600020202020204" pitchFamily="34" charset="0"/>
              </a:rPr>
              <a:t>(</a:t>
            </a:r>
            <a:r>
              <a:rPr lang="fr-FR" sz="5400" dirty="0" err="1" smtClean="0">
                <a:latin typeface="Brady Bunch Remastered" panose="020B0600020202020204" pitchFamily="34" charset="0"/>
              </a:rPr>
              <a:t>we’re</a:t>
            </a:r>
            <a:r>
              <a:rPr lang="fr-FR" sz="5400" dirty="0" smtClean="0">
                <a:latin typeface="Brady Bunch Remastered" panose="020B0600020202020204" pitchFamily="34" charset="0"/>
              </a:rPr>
              <a:t> </a:t>
            </a:r>
            <a:r>
              <a:rPr lang="fr-FR" sz="5400" dirty="0" err="1" smtClean="0">
                <a:latin typeface="Brady Bunch Remastered" panose="020B0600020202020204" pitchFamily="34" charset="0"/>
              </a:rPr>
              <a:t>sending</a:t>
            </a:r>
            <a:r>
              <a:rPr lang="fr-FR" sz="5400" dirty="0" smtClean="0">
                <a:latin typeface="Brady Bunch Remastered" panose="020B0600020202020204" pitchFamily="34" charset="0"/>
              </a:rPr>
              <a:t> </a:t>
            </a:r>
            <a:r>
              <a:rPr lang="fr-FR" sz="5400" u="sng" dirty="0" err="1" smtClean="0">
                <a:latin typeface="Brady Bunch Remastered" panose="020B0600020202020204" pitchFamily="34" charset="0"/>
              </a:rPr>
              <a:t>them</a:t>
            </a:r>
            <a:r>
              <a:rPr lang="fr-FR" sz="5400" dirty="0" smtClean="0">
                <a:latin typeface="Brady Bunch Remastered" panose="020B0600020202020204" pitchFamily="34" charset="0"/>
              </a:rPr>
              <a:t> the invitations)</a:t>
            </a:r>
            <a:endParaRPr lang="fr-FR" sz="5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5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</a:t>
            </a:r>
            <a:r>
              <a:rPr lang="it-IT" sz="7200" dirty="0">
                <a:latin typeface="Brady Bunch Remastered" panose="020B0600020202020204" pitchFamily="34" charset="0"/>
              </a:rPr>
              <a:t>.	Il cherche </a:t>
            </a:r>
            <a:r>
              <a:rPr lang="it-IT" sz="7200" u="sng" dirty="0">
                <a:latin typeface="Brady Bunch Remastered" panose="020B0600020202020204" pitchFamily="34" charset="0"/>
              </a:rPr>
              <a:t>la calculatrice</a:t>
            </a:r>
            <a:r>
              <a:rPr lang="it-IT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Il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la</a:t>
            </a:r>
            <a:r>
              <a:rPr lang="fr-FR" sz="7200" dirty="0" smtClean="0">
                <a:latin typeface="Brady Bunch Remastered" panose="020B0600020202020204" pitchFamily="34" charset="0"/>
              </a:rPr>
              <a:t> cherche.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He’s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looking</a:t>
            </a:r>
            <a:r>
              <a:rPr lang="fr-FR" sz="7200" dirty="0" smtClean="0">
                <a:latin typeface="Brady Bunch Remastered" panose="020B0600020202020204" pitchFamily="34" charset="0"/>
              </a:rPr>
              <a:t> for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it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87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3.	Tu aimes </a:t>
            </a:r>
            <a:r>
              <a:rPr lang="fr-FR" sz="7200" u="sng" dirty="0">
                <a:latin typeface="Brady Bunch Remastered" panose="020B0600020202020204" pitchFamily="34" charset="0"/>
              </a:rPr>
              <a:t>tes parents</a:t>
            </a:r>
            <a:r>
              <a:rPr lang="fr-FR" sz="7200" dirty="0">
                <a:latin typeface="Brady Bunch Remastered" panose="020B0600020202020204" pitchFamily="34" charset="0"/>
              </a:rPr>
              <a:t>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0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Tu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les</a:t>
            </a:r>
            <a:r>
              <a:rPr lang="fr-FR" sz="7200" dirty="0" smtClean="0">
                <a:latin typeface="Brady Bunch Remastered" panose="020B0600020202020204" pitchFamily="34" charset="0"/>
              </a:rPr>
              <a:t> aimes.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(You love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them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11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4.	Vous donnez </a:t>
            </a:r>
            <a:r>
              <a:rPr lang="fr-FR" sz="7200" u="sng" dirty="0">
                <a:latin typeface="Brady Bunch Remastered" panose="020B0600020202020204" pitchFamily="34" charset="0"/>
              </a:rPr>
              <a:t>les devoirs </a:t>
            </a:r>
            <a:r>
              <a:rPr lang="fr-FR" sz="7200" dirty="0">
                <a:latin typeface="Brady Bunch Remastered" panose="020B0600020202020204" pitchFamily="34" charset="0"/>
              </a:rPr>
              <a:t>au professeur.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549676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Vous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les</a:t>
            </a:r>
            <a:r>
              <a:rPr lang="fr-FR" sz="7200" dirty="0" smtClean="0">
                <a:latin typeface="Brady Bunch Remastered" panose="020B0600020202020204" pitchFamily="34" charset="0"/>
              </a:rPr>
              <a:t> donnez au professeur.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(You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give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them</a:t>
            </a:r>
            <a:r>
              <a:rPr lang="fr-FR" sz="7200" dirty="0" smtClean="0">
                <a:latin typeface="Brady Bunch Remastered" panose="020B0600020202020204" pitchFamily="34" charset="0"/>
              </a:rPr>
              <a:t> to the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teacher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9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5.	Elles prennent </a:t>
            </a:r>
            <a:r>
              <a:rPr lang="fr-FR" sz="7200" u="sng" dirty="0">
                <a:latin typeface="Brady Bunch Remastered" panose="020B0600020202020204" pitchFamily="34" charset="0"/>
              </a:rPr>
              <a:t>les stylos rouges</a:t>
            </a:r>
            <a:r>
              <a:rPr lang="fr-FR" sz="7200" dirty="0">
                <a:latin typeface="Brady Bunch Remastered" panose="020B0600020202020204" pitchFamily="34" charset="0"/>
              </a:rPr>
              <a:t>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5125" y="4549676"/>
            <a:ext cx="83938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Elles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les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smtClean="0">
                <a:latin typeface="Brady Bunch Remastered" panose="020B0600020202020204" pitchFamily="34" charset="0"/>
              </a:rPr>
              <a:t>prennent. </a:t>
            </a:r>
            <a:r>
              <a:rPr lang="fr-FR" sz="7200" dirty="0" smtClean="0">
                <a:latin typeface="Brady Bunch Remastered" panose="020B0600020202020204" pitchFamily="34" charset="0"/>
              </a:rPr>
              <a:t/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They’re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taking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them</a:t>
            </a:r>
            <a:r>
              <a:rPr lang="fr-FR" sz="7200" dirty="0" smtClean="0">
                <a:latin typeface="Brady Bunch Remastered" panose="020B0600020202020204" pitchFamily="34" charset="0"/>
              </a:rPr>
              <a:t>.)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30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6.	J’aime </a:t>
            </a:r>
            <a:r>
              <a:rPr lang="fr-FR" sz="7200" u="sng" dirty="0">
                <a:latin typeface="Brady Bunch Remastered" panose="020B0600020202020204" pitchFamily="34" charset="0"/>
              </a:rPr>
              <a:t>tes amis et toi</a:t>
            </a:r>
            <a:r>
              <a:rPr lang="fr-FR" sz="7200" dirty="0">
                <a:latin typeface="Brady Bunch Remastered" panose="020B0600020202020204" pitchFamily="34" charset="0"/>
              </a:rPr>
              <a:t>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Je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vous</a:t>
            </a:r>
            <a:r>
              <a:rPr lang="fr-FR" sz="7200" dirty="0" smtClean="0">
                <a:latin typeface="Brady Bunch Remastered" panose="020B0600020202020204" pitchFamily="34" charset="0"/>
              </a:rPr>
              <a:t> aime.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(I love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you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guys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6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7.</a:t>
            </a:r>
            <a:r>
              <a:rPr lang="fr-FR" sz="7200" dirty="0">
                <a:latin typeface="Brady Bunch Remastered" panose="020B0600020202020204" pitchFamily="34" charset="0"/>
              </a:rPr>
              <a:t>	Il </a:t>
            </a:r>
            <a:r>
              <a:rPr lang="fr-FR" sz="7200" dirty="0" smtClean="0">
                <a:latin typeface="Brady Bunch Remastered" panose="020B0600020202020204" pitchFamily="34" charset="0"/>
              </a:rPr>
              <a:t>regarde </a:t>
            </a:r>
            <a:r>
              <a:rPr lang="fr-FR" sz="7200" u="sng" dirty="0">
                <a:latin typeface="Brady Bunch Remastered" panose="020B0600020202020204" pitchFamily="34" charset="0"/>
              </a:rPr>
              <a:t>mon amie et moi</a:t>
            </a:r>
            <a:r>
              <a:rPr lang="fr-FR" sz="7200" dirty="0">
                <a:latin typeface="Brady Bunch Remastered" panose="020B0600020202020204" pitchFamily="34" charset="0"/>
              </a:rPr>
              <a:t>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rady Bunch Remastered" panose="020B0600020202020204" pitchFamily="34" charset="0"/>
              </a:rPr>
              <a:t>direct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(le, la, les,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Il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nous</a:t>
            </a:r>
            <a:r>
              <a:rPr lang="fr-FR" sz="7200" dirty="0" smtClean="0">
                <a:latin typeface="Brady Bunch Remastered" panose="020B0600020202020204" pitchFamily="34" charset="0"/>
              </a:rPr>
              <a:t> regarde.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He’s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looking</a:t>
            </a:r>
            <a:r>
              <a:rPr lang="fr-FR" sz="7200" dirty="0" smtClean="0">
                <a:latin typeface="Brady Bunch Remastered" panose="020B0600020202020204" pitchFamily="34" charset="0"/>
              </a:rPr>
              <a:t> at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 us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38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8.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Je parle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à mon ami</a:t>
            </a:r>
            <a:r>
              <a:rPr lang="fr-FR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Brady Bunch Remastered" panose="020B0600020202020204" pitchFamily="34" charset="0"/>
              </a:rPr>
              <a:t>INdirect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(lui, leur,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3" y="413643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Je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lui</a:t>
            </a:r>
            <a:r>
              <a:rPr lang="fr-FR" sz="7200" dirty="0" smtClean="0">
                <a:latin typeface="Brady Bunch Remastered" panose="020B0600020202020204" pitchFamily="34" charset="0"/>
              </a:rPr>
              <a:t> parle. 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7200" dirty="0" smtClean="0">
                <a:latin typeface="Brady Bunch Remastered" panose="020B0600020202020204" pitchFamily="34" charset="0"/>
              </a:rPr>
              <a:t>(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I’m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talking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to </a:t>
            </a:r>
            <a:r>
              <a:rPr lang="fr-FR" sz="7200" u="sng" dirty="0" err="1" smtClean="0">
                <a:latin typeface="Brady Bunch Remastered" panose="020B0600020202020204" pitchFamily="34" charset="0"/>
              </a:rPr>
              <a:t>him</a:t>
            </a:r>
            <a:r>
              <a:rPr lang="fr-FR" sz="7200" dirty="0" smtClean="0">
                <a:latin typeface="Brady Bunch Remastered" panose="020B0600020202020204" pitchFamily="34" charset="0"/>
              </a:rPr>
              <a:t>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69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9.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Le prof donne un examen </a:t>
            </a:r>
            <a:r>
              <a:rPr lang="fr-FR" sz="7200" u="sng" dirty="0" smtClean="0">
                <a:latin typeface="Brady Bunch Remastered" panose="020B0600020202020204" pitchFamily="34" charset="0"/>
              </a:rPr>
              <a:t>aux élèves</a:t>
            </a:r>
            <a:r>
              <a:rPr lang="fr-FR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8664" y="13984"/>
            <a:ext cx="9123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Brady Bunch Remastered" panose="020B0600020202020204" pitchFamily="34" charset="0"/>
              </a:rPr>
              <a:t>INdirect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object</a:t>
            </a:r>
            <a:r>
              <a:rPr lang="fr-FR" sz="6600" dirty="0" smtClean="0">
                <a:latin typeface="Brady Bunch Remastered" panose="020B0600020202020204" pitchFamily="34" charset="0"/>
              </a:rPr>
              <a:t> </a:t>
            </a:r>
            <a:r>
              <a:rPr lang="fr-FR" sz="6600" dirty="0" err="1" smtClean="0">
                <a:latin typeface="Brady Bunch Remastered" panose="020B0600020202020204" pitchFamily="34" charset="0"/>
              </a:rPr>
              <a:t>choices</a:t>
            </a:r>
            <a:r>
              <a:rPr lang="fr-FR" sz="6600" dirty="0" smtClean="0">
                <a:latin typeface="Brady Bunch Remastered" panose="020B0600020202020204" pitchFamily="34" charset="0"/>
              </a:rPr>
              <a:t>: </a:t>
            </a:r>
            <a:br>
              <a:rPr lang="fr-FR" sz="6600" dirty="0" smtClean="0">
                <a:latin typeface="Brady Bunch Remastered" panose="020B0600020202020204" pitchFamily="34" charset="0"/>
              </a:rPr>
            </a:br>
            <a:r>
              <a:rPr lang="fr-FR" sz="6600" dirty="0" smtClean="0">
                <a:latin typeface="Brady Bunch Remastered" panose="020B0600020202020204" pitchFamily="34" charset="0"/>
              </a:rPr>
              <a:t>(lui, leur, me, te, nous, vous)</a:t>
            </a:r>
            <a:endParaRPr lang="fr-FR" sz="66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4342"/>
            <a:ext cx="12191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Le prof </a:t>
            </a:r>
            <a:r>
              <a:rPr lang="fr-FR" sz="7200" u="sng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leur</a:t>
            </a:r>
            <a:r>
              <a:rPr lang="fr-FR" sz="7200" dirty="0" smtClean="0">
                <a:latin typeface="Brady Bunch Remastered" panose="020B0600020202020204" pitchFamily="34" charset="0"/>
              </a:rPr>
              <a:t> donne un examen.</a:t>
            </a:r>
            <a:br>
              <a:rPr lang="fr-FR" sz="7200" dirty="0" smtClean="0">
                <a:latin typeface="Brady Bunch Remastered" panose="020B0600020202020204" pitchFamily="34" charset="0"/>
              </a:rPr>
            </a:br>
            <a:r>
              <a:rPr lang="fr-FR" sz="6000" dirty="0" smtClean="0">
                <a:latin typeface="Brady Bunch Remastered" panose="020B0600020202020204" pitchFamily="34" charset="0"/>
              </a:rPr>
              <a:t>(The </a:t>
            </a:r>
            <a:r>
              <a:rPr lang="fr-FR" sz="6000" dirty="0" err="1" smtClean="0">
                <a:latin typeface="Brady Bunch Remastered" panose="020B0600020202020204" pitchFamily="34" charset="0"/>
              </a:rPr>
              <a:t>teacher</a:t>
            </a:r>
            <a:r>
              <a:rPr lang="fr-FR" sz="6000" dirty="0" smtClean="0">
                <a:latin typeface="Brady Bunch Remastered" panose="020B0600020202020204" pitchFamily="34" charset="0"/>
              </a:rPr>
              <a:t> </a:t>
            </a:r>
            <a:r>
              <a:rPr lang="fr-FR" sz="6000" dirty="0" err="1" smtClean="0">
                <a:latin typeface="Brady Bunch Remastered" panose="020B0600020202020204" pitchFamily="34" charset="0"/>
              </a:rPr>
              <a:t>gives</a:t>
            </a:r>
            <a:r>
              <a:rPr lang="fr-FR" sz="6000" dirty="0" smtClean="0">
                <a:latin typeface="Brady Bunch Remastered" panose="020B0600020202020204" pitchFamily="34" charset="0"/>
              </a:rPr>
              <a:t> a test </a:t>
            </a:r>
            <a:r>
              <a:rPr lang="fr-FR" sz="6000" u="sng" dirty="0" smtClean="0">
                <a:latin typeface="Brady Bunch Remastered" panose="020B0600020202020204" pitchFamily="34" charset="0"/>
              </a:rPr>
              <a:t>to </a:t>
            </a:r>
            <a:r>
              <a:rPr lang="fr-FR" sz="6000" u="sng" dirty="0" err="1" smtClean="0">
                <a:latin typeface="Brady Bunch Remastered" panose="020B0600020202020204" pitchFamily="34" charset="0"/>
              </a:rPr>
              <a:t>them</a:t>
            </a:r>
            <a:r>
              <a:rPr lang="fr-FR" sz="6000" dirty="0" smtClean="0">
                <a:latin typeface="Brady Bunch Remastered" panose="020B0600020202020204" pitchFamily="34" charset="0"/>
              </a:rPr>
              <a:t>)</a:t>
            </a:r>
            <a:endParaRPr lang="fr-FR" sz="60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65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</TotalTime>
  <Words>140</Words>
  <Application>Microsoft Office PowerPoint</Application>
  <PresentationFormat>Widescreen</PresentationFormat>
  <Paragraphs>37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18</cp:revision>
  <dcterms:created xsi:type="dcterms:W3CDTF">2013-11-22T11:47:18Z</dcterms:created>
  <dcterms:modified xsi:type="dcterms:W3CDTF">2015-06-15T10:50:11Z</dcterms:modified>
</cp:coreProperties>
</file>